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124E-1F76-45D5-BF4B-AAAF9CD501D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7A9B-9805-4607-9C35-FA6C1E8E0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124E-1F76-45D5-BF4B-AAAF9CD501D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7A9B-9805-4607-9C35-FA6C1E8E0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124E-1F76-45D5-BF4B-AAAF9CD501D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7A9B-9805-4607-9C35-FA6C1E8E0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124E-1F76-45D5-BF4B-AAAF9CD501D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7A9B-9805-4607-9C35-FA6C1E8E0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124E-1F76-45D5-BF4B-AAAF9CD501D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7A9B-9805-4607-9C35-FA6C1E8E0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124E-1F76-45D5-BF4B-AAAF9CD501D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7A9B-9805-4607-9C35-FA6C1E8E0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124E-1F76-45D5-BF4B-AAAF9CD501D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7A9B-9805-4607-9C35-FA6C1E8E0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124E-1F76-45D5-BF4B-AAAF9CD501D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7A9B-9805-4607-9C35-FA6C1E8E0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124E-1F76-45D5-BF4B-AAAF9CD501D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7A9B-9805-4607-9C35-FA6C1E8E0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124E-1F76-45D5-BF4B-AAAF9CD501D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7A9B-9805-4607-9C35-FA6C1E8E0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124E-1F76-45D5-BF4B-AAAF9CD501D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7A9B-9805-4607-9C35-FA6C1E8E0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124E-1F76-45D5-BF4B-AAAF9CD501D5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D7A9B-9805-4607-9C35-FA6C1E8E02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official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WinRoNe</dc:creator>
  <cp:lastModifiedBy>WinRoNe</cp:lastModifiedBy>
  <cp:revision>1</cp:revision>
  <dcterms:created xsi:type="dcterms:W3CDTF">2020-09-23T11:33:11Z</dcterms:created>
  <dcterms:modified xsi:type="dcterms:W3CDTF">2020-09-23T11:33:50Z</dcterms:modified>
</cp:coreProperties>
</file>